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6" r:id="rId3"/>
    <p:sldId id="284" r:id="rId4"/>
    <p:sldId id="257" r:id="rId5"/>
    <p:sldId id="258" r:id="rId6"/>
    <p:sldId id="264" r:id="rId7"/>
    <p:sldId id="285" r:id="rId8"/>
    <p:sldId id="259" r:id="rId9"/>
    <p:sldId id="260" r:id="rId10"/>
    <p:sldId id="261" r:id="rId11"/>
    <p:sldId id="262" r:id="rId12"/>
    <p:sldId id="263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9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851"/>
    <a:srgbClr val="7925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36712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«</a:t>
            </a:r>
            <a:r>
              <a:rPr lang="ru-RU" sz="4400" b="1" dirty="0" smtClean="0">
                <a:solidFill>
                  <a:schemeClr val="bg1"/>
                </a:solidFill>
              </a:rPr>
              <a:t>Украшения казачек. Традиции и современность» с элементами мастер-класса «Серьги казачек своими руками»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53527633_118120724_740897786472572_67032926226156898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2808312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43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Христианские</a:t>
            </a:r>
            <a:r>
              <a:rPr lang="ru-RU" sz="3600" dirty="0" smtClean="0">
                <a:solidFill>
                  <a:srgbClr val="FFFF00"/>
                </a:solidFill>
              </a:rPr>
              <a:t> черты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70728"/>
            <a:ext cx="2515812" cy="335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370728"/>
            <a:ext cx="2895918" cy="280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556792"/>
            <a:ext cx="2610577" cy="195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794921"/>
            <a:ext cx="2610577" cy="186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Туранские</a:t>
            </a:r>
            <a:r>
              <a:rPr lang="ru-RU" sz="3600" b="1" dirty="0" smtClean="0">
                <a:solidFill>
                  <a:srgbClr val="FFFF00"/>
                </a:solidFill>
              </a:rPr>
              <a:t> «нотки»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43" y="1196752"/>
            <a:ext cx="2664296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232" y="1556792"/>
            <a:ext cx="3023095" cy="4205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934" y="1124744"/>
            <a:ext cx="2856101" cy="3577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424"/>
            <a:ext cx="2267974" cy="2383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737" y="4481009"/>
            <a:ext cx="2843808" cy="189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Собственный казачий пласт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902382" cy="303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35895"/>
            <a:ext cx="575310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273187"/>
            <a:ext cx="2739381" cy="365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Традиционные украшения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Шлычки (кички), повойники, </a:t>
            </a:r>
            <a:r>
              <a:rPr lang="ru-RU" dirty="0" err="1" smtClean="0">
                <a:solidFill>
                  <a:schemeClr val="bg1"/>
                </a:solidFill>
              </a:rPr>
              <a:t>джутики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власники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чилаучи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Бизилики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билизики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Серьги (</a:t>
            </a:r>
            <a:r>
              <a:rPr lang="ru-RU" dirty="0" err="1" smtClean="0">
                <a:solidFill>
                  <a:schemeClr val="bg1"/>
                </a:solidFill>
              </a:rPr>
              <a:t>мамудия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Маниста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намиста</a:t>
            </a:r>
            <a:r>
              <a:rPr lang="ru-RU" dirty="0" smtClean="0">
                <a:solidFill>
                  <a:schemeClr val="bg1"/>
                </a:solidFill>
              </a:rPr>
              <a:t>)/бусы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Чикилики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Ущкуры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ru-RU" dirty="0" err="1" smtClean="0">
                <a:solidFill>
                  <a:schemeClr val="bg1"/>
                </a:solidFill>
              </a:rPr>
              <a:t>татауры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 т.д.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Тряпки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</a:t>
            </a:r>
            <a:r>
              <a:rPr lang="ru-RU" sz="2800" b="1" dirty="0" smtClean="0">
                <a:solidFill>
                  <a:schemeClr val="bg1"/>
                </a:solidFill>
              </a:rPr>
              <a:t> (шитые, тканные, вязанные, украшенные самоцветами, жемчугом, бисером)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556792"/>
            <a:ext cx="5409473" cy="458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Маму́дия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(металлические с бусинами, жемчугом, бисером, драг. камнями 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659" y="1610409"/>
            <a:ext cx="4687168" cy="468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4920" y="701085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Серьги 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мамудия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357290" y="1285860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321835" y="1393017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179223" y="1393017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86578" y="1357298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7158" y="207167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Медь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221455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Бронза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214311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Серебро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207167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Золото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2606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elitnye_antikvarnye_sergi_russkaja_krasavica_1958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284984"/>
            <a:ext cx="2255912" cy="169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f55948dfa7fdc52328544cfbf0aae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05064"/>
            <a:ext cx="2281436" cy="22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0b0c37aa6879f905243ba9c34elh--ukrasheniya-sergi-bronzovye-diski-1.jpg"/>
          <p:cNvPicPr>
            <a:picLocks noChangeAspect="1"/>
          </p:cNvPicPr>
          <p:nvPr/>
        </p:nvPicPr>
        <p:blipFill>
          <a:blip r:embed="rId4" cstate="print"/>
          <a:srcRect l="18500" t="12201" r="11151" b="32150"/>
          <a:stretch>
            <a:fillRect/>
          </a:stretch>
        </p:blipFill>
        <p:spPr>
          <a:xfrm>
            <a:off x="2051720" y="3717032"/>
            <a:ext cx="245778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c05800f4cda53d2051eccb0db4c--ukrasheniya-sovinye-dupla-mednye-sergi-s.jpg"/>
          <p:cNvPicPr>
            <a:picLocks noChangeAspect="1"/>
          </p:cNvPicPr>
          <p:nvPr/>
        </p:nvPicPr>
        <p:blipFill>
          <a:blip r:embed="rId5" cstate="print"/>
          <a:srcRect r="18500"/>
          <a:stretch>
            <a:fillRect/>
          </a:stretch>
        </p:blipFill>
        <p:spPr>
          <a:xfrm>
            <a:off x="251520" y="2636912"/>
            <a:ext cx="1979712" cy="162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Бусины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Спекание песка;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Спекание глины (в том числе цветной глины);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Природные камни (шлиф), в том числе драгоценные;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Ковка из металлов;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Фарфоровые бусины;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Европейское стекло;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Жемчуг;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Бисерины;</a:t>
            </a:r>
          </a:p>
          <a:p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8100392" y="1556792"/>
            <a:ext cx="285752" cy="221457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8424" y="1484784"/>
            <a:ext cx="461665" cy="242889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амоизготовлени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427984" y="3573016"/>
            <a:ext cx="500066" cy="214314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5220072" y="3284984"/>
            <a:ext cx="461665" cy="242889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Добывание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_1_14_299.jpg"/>
          <p:cNvPicPr>
            <a:picLocks noChangeAspect="1"/>
          </p:cNvPicPr>
          <p:nvPr/>
        </p:nvPicPr>
        <p:blipFill>
          <a:blip r:embed="rId2" cstate="print"/>
          <a:srcRect l="3381" t="27320" r="4641" b="17870"/>
          <a:stretch>
            <a:fillRect/>
          </a:stretch>
        </p:blipFill>
        <p:spPr>
          <a:xfrm>
            <a:off x="5868144" y="620688"/>
            <a:ext cx="271892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4b30dd40ffbcd423667a835c96g--ukrasheniya-keramicheskie-busy-ruchi-i-kam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2303747" cy="153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_12_DSC_0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21088"/>
            <a:ext cx="339756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Основной орнамент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Скифский узор;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Узоры «виноградной лозы»;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Лунница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Стилизованный «крест»;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Животные и растения (</a:t>
            </a:r>
            <a:r>
              <a:rPr lang="ru-RU" dirty="0" err="1" smtClean="0">
                <a:solidFill>
                  <a:schemeClr val="bg1"/>
                </a:solidFill>
              </a:rPr>
              <a:t>елень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лазорик</a:t>
            </a:r>
            <a:r>
              <a:rPr lang="ru-RU" dirty="0" smtClean="0">
                <a:solidFill>
                  <a:schemeClr val="bg1"/>
                </a:solidFill>
              </a:rPr>
              <a:t> и т.д.)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Круг</a:t>
            </a:r>
          </a:p>
          <a:p>
            <a:endParaRPr lang="ru-RU" dirty="0"/>
          </a:p>
        </p:txBody>
      </p:sp>
      <p:pic>
        <p:nvPicPr>
          <p:cNvPr id="4" name="Рисунок 3" descr="190079_or.jpg"/>
          <p:cNvPicPr>
            <a:picLocks noChangeAspect="1"/>
          </p:cNvPicPr>
          <p:nvPr/>
        </p:nvPicPr>
        <p:blipFill>
          <a:blip r:embed="rId2" cstate="print"/>
          <a:srcRect l="10626" r="27163"/>
          <a:stretch>
            <a:fillRect/>
          </a:stretch>
        </p:blipFill>
        <p:spPr>
          <a:xfrm>
            <a:off x="6156176" y="1268760"/>
            <a:ext cx="1578153" cy="170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00453aa6e01553872dfa344fctr--ukrasheniya-serga-kazatskaya-muzhskaya-srednyaya-simar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725144"/>
            <a:ext cx="2933635" cy="192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9e487342e39ebefda16410dcd43c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725144"/>
            <a:ext cx="1777380" cy="177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Традиционные цвета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Натуральных красителей (красного спектра: рыжий, кирпично-красный, алый, бардовый; розовый, сиреневый, фиолетовый, голубой, синий, черный, охра, травяной, оливковый, зеленый, желтый, белый, варианты смешения – глины, стекла и прочее)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Природные материалы (малахит, рубин, топаз, яхонт, жемчуг, кость, янтарь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Любили казачки в праздники надевать и украшения: монисты, ожерелья. Они изготавливались из бисера, жемчуга, разноцветных круглых, продолговатых, граненых бус, нанизанных на льняные нитки. Носили их женщины и девушки, по 3–7–12 ниток. Из жемчуга бусы носили более состоятельные казачки.</a:t>
            </a:r>
          </a:p>
        </p:txBody>
      </p:sp>
      <p:pic>
        <p:nvPicPr>
          <p:cNvPr id="4" name="Содержимое 3" descr="DSC_0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988840"/>
            <a:ext cx="300637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4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3177082" cy="478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483d0269e57a4a133ea34f6d2ow.jpg"/>
          <p:cNvPicPr>
            <a:picLocks noChangeAspect="1"/>
          </p:cNvPicPr>
          <p:nvPr/>
        </p:nvPicPr>
        <p:blipFill>
          <a:blip r:embed="rId4" cstate="print"/>
          <a:srcRect l="2263" t="10436" r="57811" b="18991"/>
          <a:stretch>
            <a:fillRect/>
          </a:stretch>
        </p:blipFill>
        <p:spPr>
          <a:xfrm>
            <a:off x="3347864" y="1412776"/>
            <a:ext cx="1944216" cy="278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abl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21088"/>
            <a:ext cx="1968599" cy="243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19675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287" y="1222715"/>
            <a:ext cx="411754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05064"/>
            <a:ext cx="3312368" cy="278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659" y="4053340"/>
            <a:ext cx="28954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009" y="3973151"/>
            <a:ext cx="218414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Серьги казачек сегодня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Экспонат (реставрация);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Реконструкция – создание точной копии;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Трансформация – «ретро-создание» на основе традиции;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Дизайн – привнесение современного стиля;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Необходимые инструменты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69301"/>
            <a:ext cx="7488324" cy="499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Составление набора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7272300" cy="48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Этапы создания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95" y="908720"/>
            <a:ext cx="4247964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36912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659" y="3573016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Готовое изделие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015" y="1412776"/>
            <a:ext cx="5554589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944816" cy="249512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Казачки очень любили украшения, и самые характерные из них — </a:t>
            </a:r>
            <a:r>
              <a:rPr lang="ru-RU" dirty="0" err="1">
                <a:solidFill>
                  <a:schemeClr val="bg1"/>
                </a:solidFill>
              </a:rPr>
              <a:t>чикилики</a:t>
            </a:r>
            <a:r>
              <a:rPr lang="ru-RU" dirty="0">
                <a:solidFill>
                  <a:schemeClr val="bg1"/>
                </a:solidFill>
              </a:rPr>
              <a:t>. Это широкая лента из алого атласа, украшенная жемчугом, к которой прикреплялась густая сетка из крупного жемчуга. Лента обвязывалась вокруг головы, а жемчужная сетка свисала из-под головного убора, частично прикрывая щеки.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mgB.a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537659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3527633_118120724_740897786472572_67032926226156898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5608" y="69269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50912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Украшения </a:t>
            </a:r>
            <a:r>
              <a:rPr lang="ru-RU" sz="2800" dirty="0" smtClean="0">
                <a:solidFill>
                  <a:schemeClr val="bg1"/>
                </a:solidFill>
              </a:rPr>
              <a:t>и бижутерии, ленты, гребни, кружева приобретались у торговцев – </a:t>
            </a:r>
            <a:r>
              <a:rPr lang="ru-RU" sz="2800" dirty="0" err="1" smtClean="0">
                <a:solidFill>
                  <a:schemeClr val="bg1"/>
                </a:solidFill>
              </a:rPr>
              <a:t>шаболятников</a:t>
            </a:r>
            <a:r>
              <a:rPr lang="ru-RU" sz="2800" dirty="0" smtClean="0">
                <a:solidFill>
                  <a:schemeClr val="bg1"/>
                </a:solidFill>
              </a:rPr>
              <a:t>, которые ездили по селениям и деревням. Это были броши из стекла и металла, клипсы из керамики, деревянные гребни, разноцветные ленты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-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5112568" cy="379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90e3d7ac4b4478f9abb114f3bar--suveniry-i-podarki-greben-dlya-volos-gri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2054867" cy="152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f1e6dcd6373d2695c3c11a9d67878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44824"/>
            <a:ext cx="256490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</a:rPr>
              <a:t>Немного из истории украшений</a:t>
            </a:r>
            <a:endParaRPr lang="ru-RU" sz="33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872" y="1130491"/>
            <a:ext cx="687625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Серьга казака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2880320" cy="369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56792"/>
            <a:ext cx="4296678" cy="406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5589240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левом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ухе</a:t>
            </a:r>
            <a:r>
              <a:rPr lang="ru-RU" sz="2400" dirty="0" smtClean="0"/>
              <a:t> </a:t>
            </a:r>
            <a:r>
              <a:rPr lang="ru-RU" sz="1400" dirty="0" smtClean="0">
                <a:solidFill>
                  <a:srgbClr val="FFFF00"/>
                </a:solidFill>
              </a:rPr>
              <a:t>носили те представители казачества, которые были наследниками в своих семьях. Это был единственный ребенок в семье мужского пола. </a:t>
            </a:r>
            <a:endParaRPr lang="ru-RU" sz="1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319117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правом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ухе</a:t>
            </a:r>
            <a:r>
              <a:rPr lang="ru-RU" sz="2400" dirty="0" smtClean="0"/>
              <a:t> </a:t>
            </a:r>
            <a:r>
              <a:rPr lang="ru-RU" sz="1400" dirty="0" smtClean="0">
                <a:solidFill>
                  <a:srgbClr val="FFFF00"/>
                </a:solidFill>
              </a:rPr>
              <a:t>носили </a:t>
            </a:r>
            <a:r>
              <a:rPr lang="ru-RU" sz="1400" dirty="0" smtClean="0">
                <a:solidFill>
                  <a:srgbClr val="FFFF00"/>
                </a:solidFill>
              </a:rPr>
              <a:t>серьгу те, кто нес звание последнего мужчины в своем роде. То есть, у казака не было родных и даже двоюродных </a:t>
            </a:r>
            <a:r>
              <a:rPr lang="ru-RU" sz="1400" dirty="0" smtClean="0">
                <a:solidFill>
                  <a:srgbClr val="FFFF00"/>
                </a:solidFill>
              </a:rPr>
              <a:t>братьев.</a:t>
            </a:r>
            <a:endParaRPr lang="ru-RU" sz="1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1196752"/>
            <a:ext cx="639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Изначально «серьга» – мужское украшение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32656"/>
            <a:ext cx="3691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Кольцо казачки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7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Кольцо – изначально относится к женским украшениям, зачастую они несут сакральный смысл (кольцо на правой руке – замужняя; на </a:t>
            </a:r>
            <a:r>
              <a:rPr lang="ru-RU" b="1" dirty="0" err="1" smtClean="0">
                <a:solidFill>
                  <a:schemeClr val="bg1"/>
                </a:solidFill>
              </a:rPr>
              <a:t>левой-разведеная</a:t>
            </a:r>
            <a:r>
              <a:rPr lang="ru-RU" b="1" dirty="0" smtClean="0">
                <a:solidFill>
                  <a:schemeClr val="bg1"/>
                </a:solidFill>
              </a:rPr>
              <a:t>, два кольца на левой руке – вдова, кольцо на пальце правой руки с бирюзой – ждёт казака </a:t>
            </a:r>
            <a:r>
              <a:rPr lang="ru-RU" b="1" dirty="0" err="1" smtClean="0">
                <a:solidFill>
                  <a:schemeClr val="bg1"/>
                </a:solidFill>
              </a:rPr>
              <a:t>сос</a:t>
            </a:r>
            <a:r>
              <a:rPr lang="ru-RU" b="1" dirty="0" smtClean="0">
                <a:solidFill>
                  <a:schemeClr val="bg1"/>
                </a:solidFill>
              </a:rPr>
              <a:t> службы). При венчании </a:t>
            </a:r>
            <a:r>
              <a:rPr lang="ru-RU" b="1" dirty="0" err="1" smtClean="0">
                <a:solidFill>
                  <a:schemeClr val="bg1"/>
                </a:solidFill>
              </a:rPr>
              <a:t>встарину</a:t>
            </a:r>
            <a:r>
              <a:rPr lang="ru-RU" b="1" dirty="0" smtClean="0">
                <a:solidFill>
                  <a:schemeClr val="bg1"/>
                </a:solidFill>
              </a:rPr>
              <a:t> обручальное кольцо у казаков надевали не на безымянный, а на средний палец!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42300">
            <a:off x="601693" y="2277929"/>
            <a:ext cx="2889000" cy="436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420888"/>
            <a:ext cx="2737908" cy="41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5436" cy="10572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Культуры, повлиявшие на формирование облика украшений казачек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56992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>
                <a:solidFill>
                  <a:srgbClr val="FFFF00"/>
                </a:solidFill>
              </a:rPr>
              <a:t>Скифо-сарматские «мотивы»;</a:t>
            </a:r>
          </a:p>
          <a:p>
            <a:pPr algn="just"/>
            <a:r>
              <a:rPr lang="ru-RU" sz="4800" dirty="0" smtClean="0">
                <a:solidFill>
                  <a:srgbClr val="FFFF00"/>
                </a:solidFill>
              </a:rPr>
              <a:t>Христианские черты;</a:t>
            </a:r>
          </a:p>
          <a:p>
            <a:pPr algn="just"/>
            <a:r>
              <a:rPr lang="ru-RU" sz="4800" dirty="0" err="1" smtClean="0">
                <a:solidFill>
                  <a:srgbClr val="FFFF00"/>
                </a:solidFill>
              </a:rPr>
              <a:t>Туранские</a:t>
            </a:r>
            <a:r>
              <a:rPr lang="ru-RU" sz="4800" dirty="0" smtClean="0">
                <a:solidFill>
                  <a:srgbClr val="FFFF00"/>
                </a:solidFill>
              </a:rPr>
              <a:t> «нотки»;</a:t>
            </a:r>
          </a:p>
          <a:p>
            <a:pPr algn="just"/>
            <a:r>
              <a:rPr lang="ru-RU" sz="4800" dirty="0" smtClean="0">
                <a:solidFill>
                  <a:srgbClr val="FFFF00"/>
                </a:solidFill>
              </a:rPr>
              <a:t>Собственный казачий пласт;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Скифо-сарматские «мотивы»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2093299" cy="207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819" y="1720466"/>
            <a:ext cx="231347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473" y="1413139"/>
            <a:ext cx="1898507" cy="2611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2345449" cy="2292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767593"/>
            <a:ext cx="2324519" cy="2905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505" y="4221088"/>
            <a:ext cx="2244296" cy="2352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552733"/>
            <a:ext cx="2572905" cy="1712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469</TotalTime>
  <Words>569</Words>
  <Application>Microsoft Office PowerPoint</Application>
  <PresentationFormat>Экран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Любили казачки в праздники надевать и украшения: монисты, ожерелья. Они изготавливались из бисера, жемчуга, разноцветных круглых, продолговатых, граненых бус, нанизанных на льняные нитки. Носили их женщины и девушки, по 3–7–12 ниток. Из жемчуга бусы носили более состоятельные казачки.</vt:lpstr>
      <vt:lpstr>Слайд 3</vt:lpstr>
      <vt:lpstr>Слайд 4</vt:lpstr>
      <vt:lpstr>Слайд 5</vt:lpstr>
      <vt:lpstr>Серьга казака</vt:lpstr>
      <vt:lpstr>Слайд 7</vt:lpstr>
      <vt:lpstr>Культуры, повлиявшие на формирование облика украшений казачек</vt:lpstr>
      <vt:lpstr>Скифо-сарматские «мотивы»</vt:lpstr>
      <vt:lpstr>Христианские черты</vt:lpstr>
      <vt:lpstr>Туранские «нотки»</vt:lpstr>
      <vt:lpstr>Собственный казачий пласт</vt:lpstr>
      <vt:lpstr>Традиционные украшения</vt:lpstr>
      <vt:lpstr>Тряпки́ (шитые, тканные, вязанные, украшенные самоцветами, жемчугом, бисером)</vt:lpstr>
      <vt:lpstr>Маму́дия (металлические с бусинами, жемчугом, бисером, драг. камнями )</vt:lpstr>
      <vt:lpstr>Слайд 16</vt:lpstr>
      <vt:lpstr>Бусины</vt:lpstr>
      <vt:lpstr>Основной орнамент</vt:lpstr>
      <vt:lpstr>Традиционные цвета</vt:lpstr>
      <vt:lpstr>Современность</vt:lpstr>
      <vt:lpstr>Серьги казачек сегодня</vt:lpstr>
      <vt:lpstr>Необходимые инструменты</vt:lpstr>
      <vt:lpstr>Составление набора</vt:lpstr>
      <vt:lpstr>Этапы создания</vt:lpstr>
      <vt:lpstr>Готовое изделие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Украшения казачек</dc:title>
  <dc:creator>Пользователь</dc:creator>
  <cp:lastModifiedBy>Lamer</cp:lastModifiedBy>
  <cp:revision>38</cp:revision>
  <dcterms:created xsi:type="dcterms:W3CDTF">2015-06-21T20:04:19Z</dcterms:created>
  <dcterms:modified xsi:type="dcterms:W3CDTF">2022-03-24T09:38:55Z</dcterms:modified>
</cp:coreProperties>
</file>