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1" r:id="rId3"/>
    <p:sldId id="257" r:id="rId4"/>
    <p:sldId id="272" r:id="rId5"/>
    <p:sldId id="258" r:id="rId6"/>
    <p:sldId id="273" r:id="rId7"/>
    <p:sldId id="259" r:id="rId8"/>
    <p:sldId id="274" r:id="rId9"/>
    <p:sldId id="260" r:id="rId10"/>
    <p:sldId id="282" r:id="rId11"/>
    <p:sldId id="261" r:id="rId12"/>
    <p:sldId id="275" r:id="rId13"/>
    <p:sldId id="262" r:id="rId14"/>
    <p:sldId id="277" r:id="rId15"/>
    <p:sldId id="263" r:id="rId16"/>
    <p:sldId id="276" r:id="rId17"/>
    <p:sldId id="264" r:id="rId18"/>
    <p:sldId id="286" r:id="rId19"/>
    <p:sldId id="265" r:id="rId20"/>
    <p:sldId id="284" r:id="rId21"/>
    <p:sldId id="268" r:id="rId22"/>
    <p:sldId id="280" r:id="rId23"/>
    <p:sldId id="267" r:id="rId24"/>
    <p:sldId id="281" r:id="rId25"/>
    <p:sldId id="266" r:id="rId26"/>
    <p:sldId id="279" r:id="rId27"/>
    <p:sldId id="269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4660"/>
  </p:normalViewPr>
  <p:slideViewPr>
    <p:cSldViewPr>
      <p:cViewPr varScale="1">
        <p:scale>
          <a:sx n="50" d="100"/>
          <a:sy n="50" d="100"/>
        </p:scale>
        <p:origin x="-125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9AE8-3794-4107-8F65-B807AEAF6719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C9F9C-E0F4-42F4-92BF-FA91AE8A1D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034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C9F9C-E0F4-42F4-92BF-FA91AE8A1D6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75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C9F9C-E0F4-42F4-92BF-FA91AE8A1D6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077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C9F9C-E0F4-42F4-92BF-FA91AE8A1D6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51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2728-9804-44FC-9BA0-881A2DF3FB93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9BC7-816A-4494-9B28-6321E9452B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35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2728-9804-44FC-9BA0-881A2DF3FB93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9BC7-816A-4494-9B28-6321E9452B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50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2728-9804-44FC-9BA0-881A2DF3FB93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9BC7-816A-4494-9B28-6321E9452B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22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2728-9804-44FC-9BA0-881A2DF3FB93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9BC7-816A-4494-9B28-6321E9452B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57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2728-9804-44FC-9BA0-881A2DF3FB93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9BC7-816A-4494-9B28-6321E9452B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86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2728-9804-44FC-9BA0-881A2DF3FB93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9BC7-816A-4494-9B28-6321E9452B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2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2728-9804-44FC-9BA0-881A2DF3FB93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9BC7-816A-4494-9B28-6321E9452B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98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2728-9804-44FC-9BA0-881A2DF3FB93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9BC7-816A-4494-9B28-6321E9452B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2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2728-9804-44FC-9BA0-881A2DF3FB93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9BC7-816A-4494-9B28-6321E9452B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77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2728-9804-44FC-9BA0-881A2DF3FB93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9BC7-816A-4494-9B28-6321E9452B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24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2728-9804-44FC-9BA0-881A2DF3FB93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9BC7-816A-4494-9B28-6321E9452B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D2728-9804-44FC-9BA0-881A2DF3FB93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F9BC7-816A-4494-9B28-6321E9452B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47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ildfauna.ru/sinic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ecoportal.info/pticy-rostovskoj-oblasti/" TargetMode="External"/><Relationship Id="rId3" Type="http://schemas.openxmlformats.org/officeDocument/2006/relationships/hyperlink" Target="https://zelenyjmir.ru/zimuyushhie-pticy/" TargetMode="External"/><Relationship Id="rId7" Type="http://schemas.openxmlformats.org/officeDocument/2006/relationships/hyperlink" Target="https://&#1091;&#1088;&#1086;&#1082;.&#1088;&#1092;/library/metodicheskaya_razrabotka_095156.html" TargetMode="External"/><Relationship Id="rId2" Type="http://schemas.openxmlformats.org/officeDocument/2006/relationships/hyperlink" Target="https://yandex.ru/images/search?text=%D1%84%D0%BE%D1%82%D0%BE%20%D0%B7%D0%B8%D0%BC%D1%83%D1%8E%D1%89%D0%B8%D1%85%20%D0%BF%D1%82%D0%B8%D1%86&amp;stype=image&amp;lr=39&amp;source=wi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ldfauna.ru/lazorevka" TargetMode="External"/><Relationship Id="rId5" Type="http://schemas.openxmlformats.org/officeDocument/2006/relationships/hyperlink" Target="https://nsportal.ru/shkola/vneklassnaya-rabota/library/2017/10/25/beseda-zimuyushchie-ptitsy" TargetMode="External"/><Relationship Id="rId4" Type="http://schemas.openxmlformats.org/officeDocument/2006/relationships/hyperlink" Target="https://www.liveinternet.ru/users/rosinka7304/post28250126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03884"/>
            <a:ext cx="6840760" cy="396044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4850" y="836712"/>
            <a:ext cx="8039236" cy="11671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Зимующие птицы города 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224" y="6093296"/>
            <a:ext cx="2288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9160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Голуби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Голубь-птица мира в современной культуре, хотя имеет драчливый характер. Имеет плотное телосложение, короткую шею и короткие лапы, длинный хвост, а также продолговатую голову. </a:t>
            </a:r>
          </a:p>
          <a:p>
            <a:r>
              <a:rPr lang="ru-RU" dirty="0" smtClean="0"/>
              <a:t>В мире существует более 30 видов голубей. Сизый голубь-именно его видим мы на улицах наших городов.</a:t>
            </a:r>
          </a:p>
          <a:p>
            <a:r>
              <a:rPr lang="ru-RU" dirty="0" smtClean="0"/>
              <a:t>Голуби крайне неприхотливы в пище. Основной пищей их являются разнообразные семена, плоды фруктовых деревьев, ягоды. </a:t>
            </a:r>
          </a:p>
          <a:p>
            <a:r>
              <a:rPr lang="ru-RU" dirty="0" smtClean="0"/>
              <a:t>Голуби, живущие в городе, часто употребляют в пищу различные пищевые отбросы: пшеницу, кукурузу, овес, ячмень. Голуби любят селиться рядом с человеком, тут им легче находить пищу.</a:t>
            </a:r>
          </a:p>
          <a:p>
            <a:r>
              <a:rPr lang="ru-RU" dirty="0" smtClean="0"/>
              <a:t>Зимой голуби нередко наведываются к кормушкам.</a:t>
            </a:r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1" b="13364"/>
          <a:stretch>
            <a:fillRect/>
          </a:stretch>
        </p:blipFill>
        <p:spPr>
          <a:xfrm>
            <a:off x="7341946" y="332656"/>
            <a:ext cx="167314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Воробьи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6300192" y="332656"/>
            <a:ext cx="24416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Воробьи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8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Воробьи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Воробьи обитают рядом с человеческим жильем. </a:t>
            </a:r>
          </a:p>
          <a:p>
            <a:r>
              <a:rPr lang="ru-RU" dirty="0" smtClean="0"/>
              <a:t>Летом питаются насекомыми, семенами, остатками пищи человека. </a:t>
            </a:r>
          </a:p>
          <a:p>
            <a:r>
              <a:rPr lang="ru-RU" dirty="0" smtClean="0"/>
              <a:t>Зимой в пищу идут и семена, и крошки хлеба, и кусочки сала, различные пищевые отходы.</a:t>
            </a:r>
          </a:p>
          <a:p>
            <a:r>
              <a:rPr lang="ru-RU" dirty="0" smtClean="0"/>
              <a:t>Шумными стайками воробьи с удовольствием прилетают на кормушки, которые делает человек.</a:t>
            </a:r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8"/>
          <a:stretch>
            <a:fillRect/>
          </a:stretch>
        </p:blipFill>
        <p:spPr>
          <a:xfrm>
            <a:off x="6156176" y="116632"/>
            <a:ext cx="245547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Грач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7218"/>
          </a:xfrm>
        </p:spPr>
      </p:pic>
      <p:sp>
        <p:nvSpPr>
          <p:cNvPr id="5" name="Прямоугольник 4"/>
          <p:cNvSpPr/>
          <p:nvPr/>
        </p:nvSpPr>
        <p:spPr>
          <a:xfrm>
            <a:off x="7164288" y="260648"/>
            <a:ext cx="13385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Грач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3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Эти птицы встречаются практически на всей территории Европы, зачастую гнездятся в садах и парках, среди небольших групп деревьев, в лесополосах вдоль дорог.</a:t>
            </a:r>
          </a:p>
          <a:p>
            <a:r>
              <a:rPr lang="ru-RU" dirty="0" smtClean="0"/>
              <a:t>Кормовая база грачей довольно обширна-различные насекомые, их личинки. </a:t>
            </a:r>
          </a:p>
          <a:p>
            <a:r>
              <a:rPr lang="ru-RU" dirty="0" smtClean="0"/>
              <a:t>Кроме того, охотятся на мышевидных грызунов, а также с удовольствием поедают огородные и зерновые культуры, а также некоторые сорные травы.  </a:t>
            </a:r>
          </a:p>
          <a:p>
            <a:r>
              <a:rPr lang="ru-RU" dirty="0" smtClean="0"/>
              <a:t>Много грачей и на свалках вокруг населенных пунктов, особенно в зимнее время года.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" t="6667"/>
          <a:stretch>
            <a:fillRect/>
          </a:stretch>
        </p:blipFill>
        <p:spPr>
          <a:xfrm>
            <a:off x="827584" y="116632"/>
            <a:ext cx="2062087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132268"/>
            <a:ext cx="8229600" cy="1143000"/>
          </a:xfrm>
        </p:spPr>
        <p:txBody>
          <a:bodyPr/>
          <a:lstStyle/>
          <a:p>
            <a:r>
              <a:rPr lang="ru-RU" dirty="0" smtClean="0"/>
              <a:t>Большая синица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499992" y="476672"/>
            <a:ext cx="4483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Большая синица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7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Большая синица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Большая синица самая крупная среди своих собратьев, она ростом с воробья. Все другие синицы меньше этой.</a:t>
            </a:r>
          </a:p>
          <a:p>
            <a:r>
              <a:rPr lang="ru-RU" sz="3400" dirty="0" smtClean="0"/>
              <a:t>У лазоревки </a:t>
            </a:r>
            <a:r>
              <a:rPr lang="ru-RU" sz="3400" dirty="0"/>
              <a:t>грудка</a:t>
            </a:r>
            <a:r>
              <a:rPr lang="ru-RU" sz="3400" dirty="0" smtClean="0"/>
              <a:t> желтая, а спина и крылья, а также шапочка-голубые. </a:t>
            </a:r>
          </a:p>
          <a:p>
            <a:r>
              <a:rPr lang="ru-RU" sz="3400" dirty="0" err="1" smtClean="0"/>
              <a:t>Московка</a:t>
            </a:r>
            <a:r>
              <a:rPr lang="ru-RU" sz="3400" dirty="0" smtClean="0"/>
              <a:t>-серая, гаичка-</a:t>
            </a:r>
            <a:r>
              <a:rPr lang="ru-RU" sz="3400" dirty="0" err="1" smtClean="0"/>
              <a:t>буровато</a:t>
            </a:r>
            <a:r>
              <a:rPr lang="ru-RU" sz="3400" dirty="0" smtClean="0"/>
              <a:t>-серая.</a:t>
            </a:r>
          </a:p>
          <a:p>
            <a:r>
              <a:rPr lang="ru-RU" sz="3400" dirty="0" smtClean="0"/>
              <a:t>Летом птицы питаются насекомыми, а зимой корм бывает трудно раздобыть-семена растений, да около дупла дятла можно поживиться личинками. </a:t>
            </a:r>
          </a:p>
          <a:p>
            <a:r>
              <a:rPr lang="ru-RU" sz="3400" dirty="0" smtClean="0"/>
              <a:t>Вот и летят синицы зимой поближе к человеческому жилью.</a:t>
            </a:r>
          </a:p>
          <a:p>
            <a:r>
              <a:rPr lang="ru-RU" sz="3400" dirty="0" smtClean="0"/>
              <a:t>Синицы с удовольствием клюют несоленое сало, семена подсолнечника, тыквенные семечки</a:t>
            </a:r>
            <a:r>
              <a:rPr lang="ru-RU" dirty="0" smtClean="0"/>
              <a:t>, раздробленные орехи. 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201622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Лазоревка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6425952"/>
          </a:xfrm>
        </p:spPr>
      </p:pic>
    </p:spTree>
    <p:extLst>
      <p:ext uri="{BB962C8B-B14F-4D97-AF65-F5344CB8AC3E}">
        <p14:creationId xmlns:p14="http://schemas.microsoft.com/office/powerpoint/2010/main" val="4647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Лазоревка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Это маленькая, очень эффектного вида птичка, которая является разновидностью большой </a:t>
            </a:r>
            <a:r>
              <a:rPr lang="ru-RU" sz="2400" dirty="0" smtClean="0">
                <a:hlinkClick r:id="rId2"/>
              </a:rPr>
              <a:t>синицы</a:t>
            </a:r>
            <a:r>
              <a:rPr lang="ru-RU" sz="2400" dirty="0" smtClean="0"/>
              <a:t>. В народе ее еще называют “князек».</a:t>
            </a:r>
          </a:p>
          <a:p>
            <a:r>
              <a:rPr lang="ru-RU" sz="2400" dirty="0" smtClean="0"/>
              <a:t> У лазоревки грудка желтая, а спина и крылья, а также </a:t>
            </a:r>
            <a:r>
              <a:rPr lang="ru-RU" sz="2400" dirty="0" err="1" smtClean="0"/>
              <a:t>шапочка-голубые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По своим размерам лазоревка немного уступает своей родственнице, но во всем остальном очень на нее похожа.</a:t>
            </a:r>
            <a:endParaRPr lang="ru-RU" sz="24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581128"/>
            <a:ext cx="2791112" cy="1961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Большой пёстрый дятел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0031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Большой пестрый дятел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Зимующие птицы.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713387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Зимующими называют птиц, живущих в родном краю круглый год. В теплое время года птицы питаются насекомыми, семенами растений, мелкими животными, рыбой и так далее. </a:t>
            </a:r>
          </a:p>
          <a:p>
            <a:r>
              <a:rPr lang="ru-RU" sz="3400" dirty="0" smtClean="0"/>
              <a:t>С приходом зимы, морозов, кормовая база для птиц резко сокращается, поэтому много пернатых улетает зимовать в теплые края. </a:t>
            </a:r>
          </a:p>
          <a:p>
            <a:r>
              <a:rPr lang="ru-RU" sz="3400" dirty="0" smtClean="0"/>
              <a:t>В </a:t>
            </a:r>
            <a:r>
              <a:rPr lang="ru-RU" sz="3400" dirty="0"/>
              <a:t>нашем городе остаются </a:t>
            </a:r>
            <a:r>
              <a:rPr lang="ru-RU" sz="3400" dirty="0" smtClean="0"/>
              <a:t>на зиму синицы, воробьи, голуби, сороки, грачи, дятлы, сойки. Из северных широт прилетают к нам зимовать свиристели, дрозды, дубоносы. </a:t>
            </a:r>
          </a:p>
          <a:p>
            <a:r>
              <a:rPr lang="ru-RU" sz="3400" dirty="0" smtClean="0"/>
              <a:t>Трудно зимой приходится пернатым, много птичек гибнет , ведь голодной птице и небольшой мороз опасен. </a:t>
            </a:r>
          </a:p>
          <a:p>
            <a:r>
              <a:rPr lang="ru-RU" sz="3400" dirty="0" smtClean="0"/>
              <a:t>Поэтому люди заботливо устанавливают кормушки и подкармливают птиц зимой.</a:t>
            </a:r>
          </a:p>
          <a:p>
            <a:endParaRPr lang="ru-RU" sz="3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4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336704" cy="1084982"/>
          </a:xfrm>
        </p:spPr>
        <p:txBody>
          <a:bodyPr>
            <a:normAutofit/>
          </a:bodyPr>
          <a:lstStyle/>
          <a:p>
            <a:r>
              <a:rPr lang="ru-RU" dirty="0" smtClean="0"/>
              <a:t>Большой пестрый дятел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Дятел имеет пестрый, запоминающийся наряд- шапочка у него красная, перья на туловище черные, белые, красные.</a:t>
            </a:r>
          </a:p>
          <a:p>
            <a:r>
              <a:rPr lang="ru-RU" dirty="0" smtClean="0"/>
              <a:t>Дятла называют лесным доктором, потому что он вредных насекомых и их личинок из-под коры деревьев достает. </a:t>
            </a:r>
          </a:p>
          <a:p>
            <a:r>
              <a:rPr lang="ru-RU" dirty="0" smtClean="0"/>
              <a:t>У него очень длинный язык-10-15 см. Кроме того, липкий, с твердыми </a:t>
            </a:r>
            <a:r>
              <a:rPr lang="ru-RU" dirty="0" err="1" smtClean="0"/>
              <a:t>зазубринками</a:t>
            </a:r>
            <a:r>
              <a:rPr lang="ru-RU" dirty="0" smtClean="0"/>
              <a:t>. Насекомые приклеиваются или накалываются на </a:t>
            </a:r>
            <a:r>
              <a:rPr lang="ru-RU" dirty="0" err="1" smtClean="0"/>
              <a:t>зазубринки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16632"/>
            <a:ext cx="2075723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Дрозд-рябинник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16632"/>
            <a:ext cx="4350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Дрозд-рябинник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71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Дрозд-рябинник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Дрозд-рябинник – распространенный вид европейских дроздов. </a:t>
            </a:r>
          </a:p>
          <a:p>
            <a:r>
              <a:rPr lang="ru-RU" dirty="0" smtClean="0"/>
              <a:t>Гнездится повсеместно в Европе, начиная от северной границы лесной растительности до северной границы степной полосы, а также в Сибири.</a:t>
            </a:r>
          </a:p>
          <a:p>
            <a:r>
              <a:rPr lang="ru-RU" dirty="0" smtClean="0"/>
              <a:t>В наших южных областях встречается как залетная, зимующая птица. </a:t>
            </a:r>
          </a:p>
          <a:p>
            <a:r>
              <a:rPr lang="ru-RU" dirty="0" smtClean="0"/>
              <a:t>Питается плодами и ягодами, но самое любимое лакомство-плоды рябины. 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16632"/>
            <a:ext cx="2075722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3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6"/>
          <a:stretch>
            <a:fillRect/>
          </a:stretch>
        </p:blipFill>
        <p:spPr>
          <a:xfrm>
            <a:off x="-1" y="0"/>
            <a:ext cx="9310411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2372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Дубонос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5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Дубонос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Дубонос широко распространен по свету, существует несколько разновидностей этой птички. Считается частично мигрирующей, большинство предпочитает улетать на юг. Поэтому дубонос зимой довольно часто встречается в наших южных широтах.</a:t>
            </a:r>
          </a:p>
          <a:p>
            <a:r>
              <a:rPr lang="ru-RU" dirty="0" smtClean="0"/>
              <a:t>Благодаря своему мощному клюву и способностям быстро летать, дубонос никогда не останется без добычи. Клюв птицы, который имеет почти такой же размер, что и голова, прекрасно справляется с дроблением  любых твердых поверхностей-будь то орех или кора дуба.</a:t>
            </a:r>
          </a:p>
          <a:p>
            <a:r>
              <a:rPr lang="ru-RU" dirty="0" smtClean="0"/>
              <a:t>Зимой дубонос прилетает к кормушке, любит семена подсолнечника, зернышки, арбузные семена. 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3" b="6173"/>
          <a:stretch>
            <a:fillRect/>
          </a:stretch>
        </p:blipFill>
        <p:spPr>
          <a:xfrm>
            <a:off x="6804248" y="116632"/>
            <a:ext cx="201622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Свиристель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07504" y="188640"/>
            <a:ext cx="35846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Свиристель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8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Свиристель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8245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Певчие птицы рода свиристель-жители Евразии и Северной Америки-отличаются красотой оперения и забавным нравом. Гнездятся птицы в хвойных и смешанных лесах северных регионов.</a:t>
            </a:r>
          </a:p>
          <a:p>
            <a:r>
              <a:rPr lang="ru-RU" dirty="0" smtClean="0"/>
              <a:t>На сегодняшний день свиристель признан кочующей птицей. В зимний период  они объединяются в небольшие стаи и перемещаются в поисках пищи.</a:t>
            </a:r>
          </a:p>
          <a:p>
            <a:r>
              <a:rPr lang="ru-RU" dirty="0" smtClean="0"/>
              <a:t>Зимой в </a:t>
            </a:r>
            <a:r>
              <a:rPr lang="ru-RU" smtClean="0"/>
              <a:t>Ростовской области </a:t>
            </a:r>
            <a:r>
              <a:rPr lang="ru-RU" dirty="0" smtClean="0"/>
              <a:t>можно наблюдать их, сидящих стайками в 30-40 особей на высоких деревьях и издающих свистовые, переливчатые звуки. </a:t>
            </a:r>
          </a:p>
          <a:p>
            <a:r>
              <a:rPr lang="ru-RU" dirty="0" smtClean="0"/>
              <a:t>Питание свиристелей меняется по временам года, а в целом птица всеядна и очень любит покушать. </a:t>
            </a:r>
          </a:p>
          <a:p>
            <a:r>
              <a:rPr lang="ru-RU" dirty="0" smtClean="0"/>
              <a:t>У нас они питаются плодами калины, рябины, шиповника, яблоками и грушами в садах. Кушают они очень быстро, глотая ягоды, даже не пережевывая их.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136237" cy="160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7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5" y="188640"/>
            <a:ext cx="8883831" cy="6480720"/>
          </a:xfrm>
        </p:spPr>
      </p:pic>
    </p:spTree>
    <p:extLst>
      <p:ext uri="{BB962C8B-B14F-4D97-AF65-F5344CB8AC3E}">
        <p14:creationId xmlns:p14="http://schemas.microsoft.com/office/powerpoint/2010/main" val="361316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1686" y="1556792"/>
            <a:ext cx="79367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https://yandex.ru/images/search?text=%D1%84%D0%BE%D1%82%D0%BE%20%D0%B7%D0%B8%D0%BC%D1%83%D1%8E%D1%89%D0%B8%D1%85%20%D0%BF%D1%82%D0%B8%D1%86&amp;stype=image&amp;lr=39&amp;source=wiz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0374" y="306896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https://zelenyjmir.ru/zimuyushhie-pticy/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3588" y="357301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https://www.liveinternet.ru/users/rosinka7304/post282501264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4149080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nsportal.ru/shkola/vneklassnaya-rabota/library/2017/10/25/beseda-zimuyushchie-ptitsy</a:t>
            </a:r>
            <a:r>
              <a:rPr lang="ru-RU" dirty="0" smtClean="0"/>
              <a:t>  </a:t>
            </a:r>
            <a:r>
              <a:rPr lang="en-US" dirty="0" smtClean="0">
                <a:hlinkClick r:id="rId6"/>
              </a:rPr>
              <a:t>https://wildfauna.ru/lazorevka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4620" y="1031939"/>
            <a:ext cx="7881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https://xn--j1ahfl.xn--p1ai/library/metodicheskaya_razrabotka_095156.html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39040" y="2564904"/>
            <a:ext cx="7621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https://ecoportal.info/pticy-rostovskoj-oblasti/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844774" y="57027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Используемые источники: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5013176"/>
            <a:ext cx="3058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https://wildfauna.ru/lazorevka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18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Сойка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6948264" y="332656"/>
            <a:ext cx="17251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Сойка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62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ru-RU" dirty="0" smtClean="0"/>
              <a:t>Сойка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4137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Сойка- ближайшая родственница сороки. </a:t>
            </a:r>
          </a:p>
          <a:p>
            <a:r>
              <a:rPr lang="ru-RU" dirty="0" smtClean="0"/>
              <a:t>Имеет яркую, красивую окраску. Оперение рыжевато-коричневое, крылья голубые, а на голове-характерный хохолок из рыжих перьев. </a:t>
            </a:r>
          </a:p>
          <a:p>
            <a:r>
              <a:rPr lang="ru-RU" dirty="0" smtClean="0"/>
              <a:t>Известна способность соек подражать голосам других птиц, даже животных, например, кошки.</a:t>
            </a:r>
          </a:p>
          <a:p>
            <a:r>
              <a:rPr lang="ru-RU" dirty="0" smtClean="0"/>
              <a:t>Сойка всеядна. Питается  насекомыми, семенами, орехами, ягодами, мелкими животными, но любимое лакомство- желуди. </a:t>
            </a:r>
          </a:p>
          <a:p>
            <a:r>
              <a:rPr lang="ru-RU" dirty="0" smtClean="0"/>
              <a:t>Часто сойки делают запасы на зиму-прячут в ямках под листьями плоды, а потом забывают… Зато весной вдруг на этом месте вырастают молодые дубки…</a:t>
            </a:r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2088232" cy="15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Ворона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804248" y="188640"/>
            <a:ext cx="20874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Ворона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0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Ворона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85740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Птица крупнее голубя, туловище пепельно-серого цвета, а клюв, ноги, голова и хвост-черные.</a:t>
            </a:r>
          </a:p>
          <a:p>
            <a:r>
              <a:rPr lang="ru-RU" dirty="0" smtClean="0"/>
              <a:t>У вороны зоркие глаза и острый слух, она хорошо чувствует запахи. Птица очень осторожна и внимательна.</a:t>
            </a:r>
          </a:p>
          <a:p>
            <a:r>
              <a:rPr lang="ru-RU" dirty="0" smtClean="0"/>
              <a:t>Вороны, как и сойки, всеядны, и также прячут пищу про запас.</a:t>
            </a:r>
          </a:p>
          <a:p>
            <a:r>
              <a:rPr lang="ru-RU" dirty="0" smtClean="0"/>
              <a:t>В сильные морозы  на ночь птицы садятся на ветки, тесно прижавшись друг к другу. </a:t>
            </a:r>
          </a:p>
          <a:p>
            <a:r>
              <a:rPr lang="ru-RU" dirty="0" smtClean="0"/>
              <a:t>Голову прячут под крыло и распушают перья.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201622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Сорока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732240" y="332656"/>
            <a:ext cx="1932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Сорока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71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У сороки стройное вытянутое тело, длинный хвост «веером», короткие, заостренные крылья. Оперение двухцветное-белое с черным, но на солнце при определенном ракурсе черные перья отливают и синим, и зеленым, и фиолетовым цветом.</a:t>
            </a:r>
          </a:p>
          <a:p>
            <a:r>
              <a:rPr lang="ru-RU" dirty="0" smtClean="0"/>
              <a:t>Сороки считаются умными птицами, они проводят сложные социальные ритуалы, способны узнавать человека по лицу, анализировать какие-то ситуации.</a:t>
            </a:r>
          </a:p>
          <a:p>
            <a:r>
              <a:rPr lang="ru-RU" dirty="0" smtClean="0"/>
              <a:t>Особенных предпочтений в питании сорок нет. Они всеядны. Имеют склонность поедать чужие яйца и птенцов. Бывает, воруют кости у котов и собак.</a:t>
            </a:r>
          </a:p>
          <a:p>
            <a:r>
              <a:rPr lang="ru-RU" dirty="0" smtClean="0"/>
              <a:t>Зимой часто прилетают к жилищу человека  в надежде поживиться , а также посещают  кормушки.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88640"/>
            <a:ext cx="1872208" cy="140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0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Голуби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7157687" y="404664"/>
            <a:ext cx="1986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Голуби</a:t>
            </a:r>
            <a:endParaRPr lang="ru-RU" sz="4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1113</Words>
  <Application>Microsoft Office PowerPoint</Application>
  <PresentationFormat>Экран (4:3)</PresentationFormat>
  <Paragraphs>106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Зимующие птицы города  </vt:lpstr>
      <vt:lpstr>Зимующие птицы.</vt:lpstr>
      <vt:lpstr>Сойка</vt:lpstr>
      <vt:lpstr>Сойка</vt:lpstr>
      <vt:lpstr>Ворона</vt:lpstr>
      <vt:lpstr>Ворона</vt:lpstr>
      <vt:lpstr>Сорока</vt:lpstr>
      <vt:lpstr>Сорока</vt:lpstr>
      <vt:lpstr>Голуби</vt:lpstr>
      <vt:lpstr>Голуби</vt:lpstr>
      <vt:lpstr>Воробьи</vt:lpstr>
      <vt:lpstr>Воробьи</vt:lpstr>
      <vt:lpstr>Грач</vt:lpstr>
      <vt:lpstr>Грач</vt:lpstr>
      <vt:lpstr>Большая синица</vt:lpstr>
      <vt:lpstr>Большая синица</vt:lpstr>
      <vt:lpstr>Лазоревка</vt:lpstr>
      <vt:lpstr>Лазоревка</vt:lpstr>
      <vt:lpstr>Большой пёстрый дятел</vt:lpstr>
      <vt:lpstr>Большой пестрый дятел</vt:lpstr>
      <vt:lpstr>Дрозд-рябинник</vt:lpstr>
      <vt:lpstr>Дрозд-рябинник</vt:lpstr>
      <vt:lpstr>Презентация PowerPoint</vt:lpstr>
      <vt:lpstr>Дубонос</vt:lpstr>
      <vt:lpstr>Свиристель</vt:lpstr>
      <vt:lpstr>Свиристель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Стркоза</cp:lastModifiedBy>
  <cp:revision>48</cp:revision>
  <dcterms:created xsi:type="dcterms:W3CDTF">2019-12-14T19:40:42Z</dcterms:created>
  <dcterms:modified xsi:type="dcterms:W3CDTF">2021-12-10T06:13:04Z</dcterms:modified>
</cp:coreProperties>
</file>